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0" r:id="rId5"/>
    <p:sldId id="261" r:id="rId6"/>
    <p:sldId id="262" r:id="rId7"/>
    <p:sldId id="264" r:id="rId8"/>
    <p:sldId id="265" r:id="rId9"/>
    <p:sldId id="267" r:id="rId10"/>
    <p:sldId id="280" r:id="rId11"/>
  </p:sldIdLst>
  <p:sldSz cx="18288000" cy="10287000"/>
  <p:notesSz cx="6858000" cy="9144000"/>
  <p:embeddedFontLst>
    <p:embeddedFont>
      <p:font typeface="字由点字典黑 65J" panose="02010600030101010101" charset="-122"/>
      <p:regular r:id="rId12"/>
    </p:embeddedFont>
    <p:embeddedFont>
      <p:font typeface="Belleza" panose="02010600030101010101" charset="0"/>
      <p:regular r:id="rId13"/>
    </p:embeddedFont>
    <p:embeddedFont>
      <p:font typeface="Calibri" panose="020F0502020204030204" pitchFamily="34" charset="0"/>
      <p:regular r:id="rId14"/>
      <p:bold r:id="rId15"/>
      <p:italic r:id="rId16"/>
      <p:boldItalic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A5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3" d="100"/>
          <a:sy n="63" d="100"/>
        </p:scale>
        <p:origin x="245"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12/30/2021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12/30/2021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12/30/2021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E4C5"/>
        </a:solidFill>
        <a:effectLst/>
      </p:bgPr>
    </p:bg>
    <p:spTree>
      <p:nvGrpSpPr>
        <p:cNvPr id="1" name=""/>
        <p:cNvGrpSpPr/>
        <p:nvPr/>
      </p:nvGrpSpPr>
      <p:grpSpPr>
        <a:xfrm>
          <a:off x="0" y="0"/>
          <a:ext cx="0" cy="0"/>
          <a:chOff x="0" y="0"/>
          <a:chExt cx="0" cy="0"/>
        </a:xfrm>
      </p:grpSpPr>
      <p:grpSp>
        <p:nvGrpSpPr>
          <p:cNvPr id="2" name="Group 2"/>
          <p:cNvGrpSpPr/>
          <p:nvPr/>
        </p:nvGrpSpPr>
        <p:grpSpPr>
          <a:xfrm>
            <a:off x="8680140" y="0"/>
            <a:ext cx="9647181" cy="10287000"/>
            <a:chOff x="0" y="0"/>
            <a:chExt cx="12862908" cy="13716000"/>
          </a:xfrm>
        </p:grpSpPr>
        <p:pic>
          <p:nvPicPr>
            <p:cNvPr id="3" name="Picture 3"/>
            <p:cNvPicPr>
              <a:picLocks noChangeAspect="1"/>
            </p:cNvPicPr>
            <p:nvPr/>
          </p:nvPicPr>
          <p:blipFill>
            <a:blip r:embed="rId2"/>
            <a:srcRect t="511" r="12901" b="29832"/>
            <a:stretch>
              <a:fillRect/>
            </a:stretch>
          </p:blipFill>
          <p:spPr>
            <a:xfrm>
              <a:off x="0" y="0"/>
              <a:ext cx="12862908" cy="13716000"/>
            </a:xfrm>
            <a:prstGeom prst="rect">
              <a:avLst/>
            </a:prstGeom>
          </p:spPr>
        </p:pic>
      </p:grpSp>
      <p:pic>
        <p:nvPicPr>
          <p:cNvPr id="4" name="Picture 4"/>
          <p:cNvPicPr>
            <a:picLocks noChangeAspect="1"/>
          </p:cNvPicPr>
          <p:nvPr/>
        </p:nvPicPr>
        <p:blipFill>
          <a:blip r:embed="rId3"/>
          <a:srcRect r="6565"/>
          <a:stretch>
            <a:fillRect/>
          </a:stretch>
        </p:blipFill>
        <p:spPr>
          <a:xfrm rot="-10800000">
            <a:off x="0" y="9331428"/>
            <a:ext cx="10351698" cy="955572"/>
          </a:xfrm>
          <a:prstGeom prst="rect">
            <a:avLst/>
          </a:prstGeom>
        </p:spPr>
      </p:pic>
      <p:pic>
        <p:nvPicPr>
          <p:cNvPr id="5" name="Picture 5"/>
          <p:cNvPicPr>
            <a:picLocks noChangeAspect="1"/>
          </p:cNvPicPr>
          <p:nvPr/>
        </p:nvPicPr>
        <p:blipFill>
          <a:blip r:embed="rId4"/>
          <a:srcRect/>
          <a:stretch>
            <a:fillRect/>
          </a:stretch>
        </p:blipFill>
        <p:spPr>
          <a:xfrm rot="-10480380">
            <a:off x="9676977" y="8896400"/>
            <a:ext cx="10815594" cy="2311833"/>
          </a:xfrm>
          <a:prstGeom prst="rect">
            <a:avLst/>
          </a:prstGeom>
        </p:spPr>
      </p:pic>
      <p:pic>
        <p:nvPicPr>
          <p:cNvPr id="6" name="Picture 6"/>
          <p:cNvPicPr>
            <a:picLocks noChangeAspect="1"/>
          </p:cNvPicPr>
          <p:nvPr/>
        </p:nvPicPr>
        <p:blipFill>
          <a:blip r:embed="rId5"/>
          <a:srcRect l="3373" t="5" b="5"/>
          <a:stretch>
            <a:fillRect/>
          </a:stretch>
        </p:blipFill>
        <p:spPr>
          <a:xfrm rot="119535">
            <a:off x="6805186" y="-298477"/>
            <a:ext cx="11507759" cy="1027071"/>
          </a:xfrm>
          <a:prstGeom prst="rect">
            <a:avLst/>
          </a:prstGeom>
        </p:spPr>
      </p:pic>
      <p:pic>
        <p:nvPicPr>
          <p:cNvPr id="7" name="Picture 7"/>
          <p:cNvPicPr>
            <a:picLocks noChangeAspect="1"/>
          </p:cNvPicPr>
          <p:nvPr/>
        </p:nvPicPr>
        <p:blipFill>
          <a:blip r:embed="rId4"/>
          <a:srcRect/>
          <a:stretch>
            <a:fillRect/>
          </a:stretch>
        </p:blipFill>
        <p:spPr>
          <a:xfrm>
            <a:off x="-1303073" y="-662400"/>
            <a:ext cx="8880001" cy="1898100"/>
          </a:xfrm>
          <a:prstGeom prst="rect">
            <a:avLst/>
          </a:prstGeom>
        </p:spPr>
      </p:pic>
      <p:pic>
        <p:nvPicPr>
          <p:cNvPr id="8" name="Picture 8"/>
          <p:cNvPicPr>
            <a:picLocks noChangeAspect="1"/>
          </p:cNvPicPr>
          <p:nvPr/>
        </p:nvPicPr>
        <p:blipFill>
          <a:blip r:embed="rId6"/>
          <a:srcRect l="31786" r="31786"/>
          <a:stretch>
            <a:fillRect/>
          </a:stretch>
        </p:blipFill>
        <p:spPr>
          <a:xfrm rot="-5672147">
            <a:off x="1613561" y="-1646720"/>
            <a:ext cx="5238670" cy="13580440"/>
          </a:xfrm>
          <a:prstGeom prst="rect">
            <a:avLst/>
          </a:prstGeom>
        </p:spPr>
      </p:pic>
      <p:grpSp>
        <p:nvGrpSpPr>
          <p:cNvPr id="10" name="Group 10"/>
          <p:cNvGrpSpPr/>
          <p:nvPr/>
        </p:nvGrpSpPr>
        <p:grpSpPr>
          <a:xfrm>
            <a:off x="12526" y="3808409"/>
            <a:ext cx="11260309" cy="2980167"/>
            <a:chOff x="-1957615" y="-841107"/>
            <a:chExt cx="15013745" cy="3973555"/>
          </a:xfrm>
        </p:grpSpPr>
        <p:sp>
          <p:nvSpPr>
            <p:cNvPr id="11" name="TextBox 11"/>
            <p:cNvSpPr txBox="1"/>
            <p:nvPr/>
          </p:nvSpPr>
          <p:spPr>
            <a:xfrm>
              <a:off x="-1957615" y="-841107"/>
              <a:ext cx="12911746" cy="2375350"/>
            </a:xfrm>
            <a:prstGeom prst="rect">
              <a:avLst/>
            </a:prstGeom>
          </p:spPr>
          <p:txBody>
            <a:bodyPr lIns="0" tIns="0" rIns="0" bIns="0" rtlCol="0" anchor="t">
              <a:spAutoFit/>
            </a:bodyPr>
            <a:lstStyle/>
            <a:p>
              <a:pPr>
                <a:lnSpc>
                  <a:spcPts val="15574"/>
                </a:lnSpc>
                <a:spcBef>
                  <a:spcPct val="0"/>
                </a:spcBef>
              </a:pPr>
              <a:r>
                <a:rPr lang="zh-CN" altLang="en-US" sz="8000" spc="1112" dirty="0">
                  <a:solidFill>
                    <a:srgbClr val="FFFDF5"/>
                  </a:solidFill>
                  <a:ea typeface="字由点字刻宋"/>
                </a:rPr>
                <a:t>夏日微语产品介绍</a:t>
              </a:r>
              <a:endParaRPr lang="en-US" sz="8000" spc="1112" dirty="0">
                <a:solidFill>
                  <a:srgbClr val="FFFDF5"/>
                </a:solidFill>
                <a:ea typeface="字由点字刻宋"/>
              </a:endParaRPr>
            </a:p>
          </p:txBody>
        </p:sp>
        <p:sp>
          <p:nvSpPr>
            <p:cNvPr id="12" name="TextBox 12"/>
            <p:cNvSpPr txBox="1"/>
            <p:nvPr/>
          </p:nvSpPr>
          <p:spPr>
            <a:xfrm>
              <a:off x="144384" y="2317437"/>
              <a:ext cx="12911746" cy="815011"/>
            </a:xfrm>
            <a:prstGeom prst="rect">
              <a:avLst/>
            </a:prstGeom>
          </p:spPr>
          <p:txBody>
            <a:bodyPr lIns="0" tIns="0" rIns="0" bIns="0" rtlCol="0" anchor="t">
              <a:spAutoFit/>
            </a:bodyPr>
            <a:lstStyle/>
            <a:p>
              <a:pPr>
                <a:lnSpc>
                  <a:spcPts val="5180"/>
                </a:lnSpc>
                <a:spcBef>
                  <a:spcPct val="0"/>
                </a:spcBef>
              </a:pPr>
              <a:r>
                <a:rPr lang="en-US" sz="3700" spc="370" dirty="0">
                  <a:solidFill>
                    <a:srgbClr val="FFFDF5"/>
                  </a:solidFill>
                  <a:latin typeface="Belleza"/>
                </a:rPr>
                <a:t>SUMMER WHISPER</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BA58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814"/>
          <a:stretch>
            <a:fillRect/>
          </a:stretch>
        </p:blipFill>
        <p:spPr>
          <a:xfrm>
            <a:off x="13858786" y="0"/>
            <a:ext cx="7502949" cy="10361469"/>
          </a:xfrm>
          <a:prstGeom prst="rect">
            <a:avLst/>
          </a:prstGeom>
        </p:spPr>
      </p:pic>
      <p:sp>
        <p:nvSpPr>
          <p:cNvPr id="3" name="AutoShape 3"/>
          <p:cNvSpPr/>
          <p:nvPr/>
        </p:nvSpPr>
        <p:spPr>
          <a:xfrm>
            <a:off x="1028700" y="1327493"/>
            <a:ext cx="17259300" cy="8229600"/>
          </a:xfrm>
          <a:prstGeom prst="rect">
            <a:avLst/>
          </a:prstGeom>
          <a:solidFill>
            <a:srgbClr val="FFFDF5"/>
          </a:solidFill>
        </p:spPr>
        <p:txBody>
          <a:bodyPr/>
          <a:lstStyle/>
          <a:p>
            <a:endParaRPr lang="zh-CN" altLang="en-US" dirty="0"/>
          </a:p>
        </p:txBody>
      </p:sp>
      <p:grpSp>
        <p:nvGrpSpPr>
          <p:cNvPr id="6" name="Group 6"/>
          <p:cNvGrpSpPr/>
          <p:nvPr/>
        </p:nvGrpSpPr>
        <p:grpSpPr>
          <a:xfrm>
            <a:off x="1028700" y="1028700"/>
            <a:ext cx="5939967" cy="8229600"/>
            <a:chOff x="0" y="0"/>
            <a:chExt cx="7919956" cy="10972800"/>
          </a:xfrm>
        </p:grpSpPr>
        <p:pic>
          <p:nvPicPr>
            <p:cNvPr id="7" name="Picture 7"/>
            <p:cNvPicPr>
              <a:picLocks noChangeAspect="1"/>
            </p:cNvPicPr>
            <p:nvPr/>
          </p:nvPicPr>
          <p:blipFill>
            <a:blip r:embed="rId3"/>
            <a:srcRect l="4044" t="15159" r="4044"/>
            <a:stretch>
              <a:fillRect/>
            </a:stretch>
          </p:blipFill>
          <p:spPr>
            <a:xfrm>
              <a:off x="0" y="0"/>
              <a:ext cx="7919956" cy="10972800"/>
            </a:xfrm>
            <a:prstGeom prst="rect">
              <a:avLst/>
            </a:prstGeom>
          </p:spPr>
        </p:pic>
      </p:grpSp>
      <p:pic>
        <p:nvPicPr>
          <p:cNvPr id="8" name="Picture 8"/>
          <p:cNvPicPr>
            <a:picLocks noChangeAspect="1"/>
          </p:cNvPicPr>
          <p:nvPr/>
        </p:nvPicPr>
        <p:blipFill>
          <a:blip r:embed="rId4"/>
          <a:srcRect l="17338"/>
          <a:stretch>
            <a:fillRect/>
          </a:stretch>
        </p:blipFill>
        <p:spPr>
          <a:xfrm rot="-666069">
            <a:off x="-635221" y="-771019"/>
            <a:ext cx="7370148" cy="1950383"/>
          </a:xfrm>
          <a:prstGeom prst="rect">
            <a:avLst/>
          </a:prstGeom>
        </p:spPr>
      </p:pic>
      <p:pic>
        <p:nvPicPr>
          <p:cNvPr id="9" name="Picture 9"/>
          <p:cNvPicPr>
            <a:picLocks noChangeAspect="1"/>
          </p:cNvPicPr>
          <p:nvPr/>
        </p:nvPicPr>
        <p:blipFill>
          <a:blip r:embed="rId5"/>
          <a:srcRect l="33103"/>
          <a:stretch>
            <a:fillRect/>
          </a:stretch>
        </p:blipFill>
        <p:spPr>
          <a:xfrm>
            <a:off x="1028700" y="7577561"/>
            <a:ext cx="5939967" cy="1687063"/>
          </a:xfrm>
          <a:prstGeom prst="rect">
            <a:avLst/>
          </a:prstGeom>
        </p:spPr>
      </p:pic>
      <p:grpSp>
        <p:nvGrpSpPr>
          <p:cNvPr id="10" name="Group 10"/>
          <p:cNvGrpSpPr/>
          <p:nvPr/>
        </p:nvGrpSpPr>
        <p:grpSpPr>
          <a:xfrm>
            <a:off x="7792901" y="2503176"/>
            <a:ext cx="10403212" cy="5234247"/>
            <a:chOff x="0" y="-76200"/>
            <a:chExt cx="13870948" cy="6978997"/>
          </a:xfrm>
        </p:grpSpPr>
        <p:sp>
          <p:nvSpPr>
            <p:cNvPr id="11" name="TextBox 11"/>
            <p:cNvSpPr txBox="1"/>
            <p:nvPr/>
          </p:nvSpPr>
          <p:spPr>
            <a:xfrm>
              <a:off x="0" y="-76200"/>
              <a:ext cx="9138418" cy="746760"/>
            </a:xfrm>
            <a:prstGeom prst="rect">
              <a:avLst/>
            </a:prstGeom>
          </p:spPr>
          <p:txBody>
            <a:bodyPr lIns="0" tIns="0" rIns="0" bIns="0" rtlCol="0" anchor="t">
              <a:spAutoFit/>
            </a:bodyPr>
            <a:lstStyle/>
            <a:p>
              <a:pPr>
                <a:lnSpc>
                  <a:spcPts val="4620"/>
                </a:lnSpc>
                <a:spcBef>
                  <a:spcPct val="0"/>
                </a:spcBef>
              </a:pPr>
              <a:endParaRPr lang="en-US" sz="3300" spc="330" dirty="0">
                <a:solidFill>
                  <a:srgbClr val="645B53"/>
                </a:solidFill>
                <a:ea typeface="字由点字典黑 35J Bold"/>
              </a:endParaRPr>
            </a:p>
          </p:txBody>
        </p:sp>
        <p:sp>
          <p:nvSpPr>
            <p:cNvPr id="12" name="TextBox 12"/>
            <p:cNvSpPr txBox="1"/>
            <p:nvPr/>
          </p:nvSpPr>
          <p:spPr>
            <a:xfrm>
              <a:off x="0" y="1002373"/>
              <a:ext cx="9138418" cy="544337"/>
            </a:xfrm>
            <a:prstGeom prst="rect">
              <a:avLst/>
            </a:prstGeom>
          </p:spPr>
          <p:txBody>
            <a:bodyPr lIns="0" tIns="0" rIns="0" bIns="0" rtlCol="0" anchor="t">
              <a:spAutoFit/>
            </a:bodyPr>
            <a:lstStyle/>
            <a:p>
              <a:pPr>
                <a:lnSpc>
                  <a:spcPts val="3359"/>
                </a:lnSpc>
                <a:spcBef>
                  <a:spcPct val="0"/>
                </a:spcBef>
              </a:pPr>
              <a:endParaRPr lang="en-US" sz="2400" spc="240" dirty="0">
                <a:solidFill>
                  <a:srgbClr val="645B53"/>
                </a:solidFill>
                <a:ea typeface="字由点字典黑 65J"/>
              </a:endParaRPr>
            </a:p>
          </p:txBody>
        </p:sp>
        <p:sp>
          <p:nvSpPr>
            <p:cNvPr id="13" name="TextBox 13"/>
            <p:cNvSpPr txBox="1"/>
            <p:nvPr/>
          </p:nvSpPr>
          <p:spPr>
            <a:xfrm>
              <a:off x="4732530" y="2474976"/>
              <a:ext cx="9138418" cy="881524"/>
            </a:xfrm>
            <a:prstGeom prst="rect">
              <a:avLst/>
            </a:prstGeom>
          </p:spPr>
          <p:txBody>
            <a:bodyPr lIns="0" tIns="0" rIns="0" bIns="0" rtlCol="0" anchor="t">
              <a:spAutoFit/>
            </a:bodyPr>
            <a:lstStyle/>
            <a:p>
              <a:pPr>
                <a:lnSpc>
                  <a:spcPts val="4620"/>
                </a:lnSpc>
                <a:spcBef>
                  <a:spcPct val="0"/>
                </a:spcBef>
              </a:pPr>
              <a:r>
                <a:rPr lang="zh-CN" altLang="en-US" sz="6600" spc="330" dirty="0">
                  <a:solidFill>
                    <a:srgbClr val="645B53"/>
                  </a:solidFill>
                  <a:ea typeface="字由点字典黑 35J Bold"/>
                </a:rPr>
                <a:t>谢谢聆听！</a:t>
              </a:r>
              <a:endParaRPr lang="en-US" sz="6600" spc="330" dirty="0">
                <a:solidFill>
                  <a:srgbClr val="645B53"/>
                </a:solidFill>
                <a:ea typeface="字由点字典黑 35J Bold"/>
              </a:endParaRPr>
            </a:p>
          </p:txBody>
        </p:sp>
        <p:sp>
          <p:nvSpPr>
            <p:cNvPr id="14" name="TextBox 14"/>
            <p:cNvSpPr txBox="1"/>
            <p:nvPr/>
          </p:nvSpPr>
          <p:spPr>
            <a:xfrm>
              <a:off x="0" y="3677766"/>
              <a:ext cx="9138418" cy="549639"/>
            </a:xfrm>
            <a:prstGeom prst="rect">
              <a:avLst/>
            </a:prstGeom>
          </p:spPr>
          <p:txBody>
            <a:bodyPr lIns="0" tIns="0" rIns="0" bIns="0" rtlCol="0" anchor="t">
              <a:spAutoFit/>
            </a:bodyPr>
            <a:lstStyle/>
            <a:p>
              <a:pPr>
                <a:lnSpc>
                  <a:spcPts val="3359"/>
                </a:lnSpc>
                <a:spcBef>
                  <a:spcPct val="0"/>
                </a:spcBef>
              </a:pPr>
              <a:endParaRPr lang="en-US" sz="2400" spc="240" dirty="0">
                <a:solidFill>
                  <a:srgbClr val="645B53"/>
                </a:solidFill>
                <a:latin typeface="字由点字典黑 65J"/>
              </a:endParaRPr>
            </a:p>
          </p:txBody>
        </p:sp>
        <p:sp>
          <p:nvSpPr>
            <p:cNvPr id="15" name="TextBox 15"/>
            <p:cNvSpPr txBox="1"/>
            <p:nvPr/>
          </p:nvSpPr>
          <p:spPr>
            <a:xfrm>
              <a:off x="0" y="5274584"/>
              <a:ext cx="9138418" cy="746760"/>
            </a:xfrm>
            <a:prstGeom prst="rect">
              <a:avLst/>
            </a:prstGeom>
          </p:spPr>
          <p:txBody>
            <a:bodyPr lIns="0" tIns="0" rIns="0" bIns="0" rtlCol="0" anchor="t">
              <a:spAutoFit/>
            </a:bodyPr>
            <a:lstStyle/>
            <a:p>
              <a:pPr>
                <a:lnSpc>
                  <a:spcPts val="4620"/>
                </a:lnSpc>
                <a:spcBef>
                  <a:spcPct val="0"/>
                </a:spcBef>
              </a:pPr>
              <a:endParaRPr lang="en-US" sz="3300" spc="330" dirty="0">
                <a:solidFill>
                  <a:srgbClr val="645B53"/>
                </a:solidFill>
                <a:ea typeface="字由点字典黑 35J Bold"/>
              </a:endParaRPr>
            </a:p>
          </p:txBody>
        </p:sp>
        <p:sp>
          <p:nvSpPr>
            <p:cNvPr id="16" name="TextBox 16"/>
            <p:cNvSpPr txBox="1"/>
            <p:nvPr/>
          </p:nvSpPr>
          <p:spPr>
            <a:xfrm>
              <a:off x="0" y="6353158"/>
              <a:ext cx="9138418" cy="549639"/>
            </a:xfrm>
            <a:prstGeom prst="rect">
              <a:avLst/>
            </a:prstGeom>
          </p:spPr>
          <p:txBody>
            <a:bodyPr lIns="0" tIns="0" rIns="0" bIns="0" rtlCol="0" anchor="t">
              <a:spAutoFit/>
            </a:bodyPr>
            <a:lstStyle/>
            <a:p>
              <a:pPr>
                <a:lnSpc>
                  <a:spcPts val="3359"/>
                </a:lnSpc>
                <a:spcBef>
                  <a:spcPct val="0"/>
                </a:spcBef>
              </a:pPr>
              <a:endParaRPr lang="en-US" sz="2400" spc="240" dirty="0">
                <a:solidFill>
                  <a:srgbClr val="645B53"/>
                </a:solidFill>
                <a:latin typeface="字由点字典黑 65J"/>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BA58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79" b="379"/>
          <a:stretch>
            <a:fillRect/>
          </a:stretch>
        </p:blipFill>
        <p:spPr>
          <a:xfrm rot="10568758">
            <a:off x="9537574" y="-816551"/>
            <a:ext cx="9898138" cy="2099672"/>
          </a:xfrm>
          <a:prstGeom prst="rect">
            <a:avLst/>
          </a:prstGeom>
        </p:spPr>
      </p:pic>
      <p:pic>
        <p:nvPicPr>
          <p:cNvPr id="3" name="Picture 3"/>
          <p:cNvPicPr>
            <a:picLocks noChangeAspect="1"/>
          </p:cNvPicPr>
          <p:nvPr/>
        </p:nvPicPr>
        <p:blipFill>
          <a:blip r:embed="rId2"/>
          <a:srcRect/>
          <a:stretch>
            <a:fillRect/>
          </a:stretch>
        </p:blipFill>
        <p:spPr>
          <a:xfrm rot="-221516">
            <a:off x="-346321" y="9095363"/>
            <a:ext cx="9081906" cy="1941257"/>
          </a:xfrm>
          <a:prstGeom prst="rect">
            <a:avLst/>
          </a:prstGeom>
        </p:spPr>
      </p:pic>
      <p:pic>
        <p:nvPicPr>
          <p:cNvPr id="4" name="Picture 4"/>
          <p:cNvPicPr>
            <a:picLocks noChangeAspect="1"/>
          </p:cNvPicPr>
          <p:nvPr/>
        </p:nvPicPr>
        <p:blipFill>
          <a:blip r:embed="rId3"/>
          <a:srcRect l="96" r="6159"/>
          <a:stretch>
            <a:fillRect/>
          </a:stretch>
        </p:blipFill>
        <p:spPr>
          <a:xfrm rot="879147">
            <a:off x="8890097" y="8307874"/>
            <a:ext cx="9327059" cy="3805673"/>
          </a:xfrm>
          <a:prstGeom prst="rect">
            <a:avLst/>
          </a:prstGeom>
        </p:spPr>
      </p:pic>
      <p:pic>
        <p:nvPicPr>
          <p:cNvPr id="5" name="Picture 5"/>
          <p:cNvPicPr>
            <a:picLocks noChangeAspect="1"/>
          </p:cNvPicPr>
          <p:nvPr/>
        </p:nvPicPr>
        <p:blipFill>
          <a:blip r:embed="rId4"/>
          <a:srcRect l="8654" t="3090" b="24721"/>
          <a:stretch>
            <a:fillRect/>
          </a:stretch>
        </p:blipFill>
        <p:spPr>
          <a:xfrm rot="5400000">
            <a:off x="1495945" y="1637544"/>
            <a:ext cx="6250791" cy="7185281"/>
          </a:xfrm>
          <a:prstGeom prst="rect">
            <a:avLst/>
          </a:prstGeom>
        </p:spPr>
      </p:pic>
      <p:pic>
        <p:nvPicPr>
          <p:cNvPr id="6" name="Picture 6"/>
          <p:cNvPicPr>
            <a:picLocks noChangeAspect="1"/>
          </p:cNvPicPr>
          <p:nvPr/>
        </p:nvPicPr>
        <p:blipFill>
          <a:blip r:embed="rId5"/>
          <a:srcRect/>
          <a:stretch>
            <a:fillRect/>
          </a:stretch>
        </p:blipFill>
        <p:spPr>
          <a:xfrm>
            <a:off x="3228406" y="1499305"/>
            <a:ext cx="2781334" cy="1212946"/>
          </a:xfrm>
          <a:prstGeom prst="rect">
            <a:avLst/>
          </a:prstGeom>
        </p:spPr>
      </p:pic>
      <p:grpSp>
        <p:nvGrpSpPr>
          <p:cNvPr id="7" name="Group 7"/>
          <p:cNvGrpSpPr/>
          <p:nvPr/>
        </p:nvGrpSpPr>
        <p:grpSpPr>
          <a:xfrm>
            <a:off x="9936352" y="3588521"/>
            <a:ext cx="5174017" cy="3616352"/>
            <a:chOff x="0" y="-66675"/>
            <a:chExt cx="6898689" cy="4821802"/>
          </a:xfrm>
        </p:grpSpPr>
        <p:sp>
          <p:nvSpPr>
            <p:cNvPr id="8" name="TextBox 8"/>
            <p:cNvSpPr txBox="1"/>
            <p:nvPr/>
          </p:nvSpPr>
          <p:spPr>
            <a:xfrm>
              <a:off x="0" y="-66675"/>
              <a:ext cx="6898689" cy="798195"/>
            </a:xfrm>
            <a:prstGeom prst="rect">
              <a:avLst/>
            </a:prstGeom>
          </p:spPr>
          <p:txBody>
            <a:bodyPr lIns="0" tIns="0" rIns="0" bIns="0" rtlCol="0" anchor="t">
              <a:spAutoFit/>
            </a:bodyPr>
            <a:lstStyle/>
            <a:p>
              <a:pPr>
                <a:lnSpc>
                  <a:spcPts val="5040"/>
                </a:lnSpc>
                <a:spcBef>
                  <a:spcPct val="0"/>
                </a:spcBef>
              </a:pPr>
              <a:r>
                <a:rPr lang="en-US" sz="3600" spc="359" dirty="0" err="1">
                  <a:solidFill>
                    <a:srgbClr val="FFFDF5"/>
                  </a:solidFill>
                  <a:ea typeface="字由点字典黑 35J Bold"/>
                </a:rPr>
                <a:t>报告要点</a:t>
              </a:r>
              <a:endParaRPr lang="en-US" sz="3600" spc="359" dirty="0">
                <a:solidFill>
                  <a:srgbClr val="FFFDF5"/>
                </a:solidFill>
                <a:ea typeface="字由点字典黑 35J Bold"/>
              </a:endParaRPr>
            </a:p>
          </p:txBody>
        </p:sp>
        <p:sp>
          <p:nvSpPr>
            <p:cNvPr id="9" name="TextBox 9"/>
            <p:cNvSpPr txBox="1"/>
            <p:nvPr/>
          </p:nvSpPr>
          <p:spPr>
            <a:xfrm>
              <a:off x="0" y="1203386"/>
              <a:ext cx="6898689" cy="3551741"/>
            </a:xfrm>
            <a:prstGeom prst="rect">
              <a:avLst/>
            </a:prstGeom>
          </p:spPr>
          <p:txBody>
            <a:bodyPr lIns="0" tIns="0" rIns="0" bIns="0" rtlCol="0" anchor="t">
              <a:spAutoFit/>
            </a:bodyPr>
            <a:lstStyle/>
            <a:p>
              <a:pPr>
                <a:lnSpc>
                  <a:spcPts val="4200"/>
                </a:lnSpc>
              </a:pPr>
              <a:r>
                <a:rPr lang="zh-CN" altLang="en-US" sz="3000" spc="300" dirty="0">
                  <a:solidFill>
                    <a:srgbClr val="FFFDF5"/>
                  </a:solidFill>
                  <a:ea typeface="字由点字典黑 65J"/>
                </a:rPr>
                <a:t>登录模块</a:t>
              </a:r>
              <a:endParaRPr lang="en-US" altLang="zh-CN" sz="3000" spc="300" dirty="0">
                <a:solidFill>
                  <a:srgbClr val="FFFDF5"/>
                </a:solidFill>
                <a:ea typeface="字由点字典黑 65J"/>
              </a:endParaRPr>
            </a:p>
            <a:p>
              <a:pPr>
                <a:lnSpc>
                  <a:spcPts val="4200"/>
                </a:lnSpc>
              </a:pPr>
              <a:r>
                <a:rPr lang="zh-CN" altLang="en-US" sz="3000" spc="300" dirty="0">
                  <a:solidFill>
                    <a:srgbClr val="FFFDF5"/>
                  </a:solidFill>
                  <a:ea typeface="字由点字典黑 65J"/>
                </a:rPr>
                <a:t>主页模块</a:t>
              </a:r>
              <a:endParaRPr lang="en-US" sz="3000" spc="300" dirty="0">
                <a:solidFill>
                  <a:srgbClr val="FFFDF5"/>
                </a:solidFill>
                <a:ea typeface="字由点字典黑 65J"/>
              </a:endParaRPr>
            </a:p>
            <a:p>
              <a:pPr>
                <a:lnSpc>
                  <a:spcPts val="4200"/>
                </a:lnSpc>
              </a:pPr>
              <a:r>
                <a:rPr lang="zh-CN" altLang="en-US" sz="3000" spc="300" dirty="0">
                  <a:solidFill>
                    <a:srgbClr val="FFFDF5"/>
                  </a:solidFill>
                  <a:ea typeface="字由点字典黑 65J"/>
                </a:rPr>
                <a:t>搜索模块</a:t>
              </a:r>
              <a:endParaRPr lang="en-US" sz="3000" spc="300" dirty="0">
                <a:solidFill>
                  <a:srgbClr val="FFFDF5"/>
                </a:solidFill>
                <a:ea typeface="字由点字典黑 65J"/>
              </a:endParaRPr>
            </a:p>
            <a:p>
              <a:pPr>
                <a:lnSpc>
                  <a:spcPts val="4200"/>
                </a:lnSpc>
              </a:pPr>
              <a:r>
                <a:rPr lang="zh-CN" altLang="en-US" sz="3000" spc="300" dirty="0">
                  <a:solidFill>
                    <a:srgbClr val="FFFDF5"/>
                  </a:solidFill>
                  <a:ea typeface="字由点字典黑 65J"/>
                </a:rPr>
                <a:t>日志模块</a:t>
              </a:r>
              <a:endParaRPr lang="en-US" sz="3000" spc="300" dirty="0">
                <a:solidFill>
                  <a:srgbClr val="FFFDF5"/>
                </a:solidFill>
                <a:ea typeface="字由点字典黑 65J"/>
              </a:endParaRPr>
            </a:p>
            <a:p>
              <a:pPr>
                <a:lnSpc>
                  <a:spcPts val="4200"/>
                </a:lnSpc>
                <a:spcBef>
                  <a:spcPct val="0"/>
                </a:spcBef>
              </a:pPr>
              <a:r>
                <a:rPr lang="zh-CN" altLang="en-US" sz="3000" spc="300" dirty="0">
                  <a:solidFill>
                    <a:srgbClr val="FFFDF5"/>
                  </a:solidFill>
                  <a:ea typeface="字由点字典黑 65J"/>
                </a:rPr>
                <a:t>个人信息模块</a:t>
              </a:r>
              <a:endParaRPr lang="en-US" sz="3000" spc="300" dirty="0">
                <a:solidFill>
                  <a:srgbClr val="FFFDF5"/>
                </a:solidFill>
                <a:ea typeface="字由点字典黑 65J"/>
              </a:endParaRPr>
            </a:p>
          </p:txBody>
        </p:sp>
      </p:grpSp>
      <p:grpSp>
        <p:nvGrpSpPr>
          <p:cNvPr id="10" name="Group 10"/>
          <p:cNvGrpSpPr/>
          <p:nvPr/>
        </p:nvGrpSpPr>
        <p:grpSpPr>
          <a:xfrm>
            <a:off x="2007297" y="4049530"/>
            <a:ext cx="5228087" cy="1612570"/>
            <a:chOff x="0" y="0"/>
            <a:chExt cx="6970783" cy="2150093"/>
          </a:xfrm>
        </p:grpSpPr>
        <p:sp>
          <p:nvSpPr>
            <p:cNvPr id="11" name="TextBox 11"/>
            <p:cNvSpPr txBox="1"/>
            <p:nvPr/>
          </p:nvSpPr>
          <p:spPr>
            <a:xfrm>
              <a:off x="0" y="-123825"/>
              <a:ext cx="6970783" cy="1439104"/>
            </a:xfrm>
            <a:prstGeom prst="rect">
              <a:avLst/>
            </a:prstGeom>
          </p:spPr>
          <p:txBody>
            <a:bodyPr lIns="0" tIns="0" rIns="0" bIns="0" rtlCol="0" anchor="t">
              <a:spAutoFit/>
            </a:bodyPr>
            <a:lstStyle/>
            <a:p>
              <a:pPr algn="ctr">
                <a:lnSpc>
                  <a:spcPts val="9100"/>
                </a:lnSpc>
                <a:spcBef>
                  <a:spcPct val="0"/>
                </a:spcBef>
              </a:pPr>
              <a:r>
                <a:rPr lang="en-US" sz="6500" spc="650">
                  <a:solidFill>
                    <a:srgbClr val="D66D3A"/>
                  </a:solidFill>
                  <a:ea typeface="字由点字刻宋"/>
                </a:rPr>
                <a:t>内容简介</a:t>
              </a:r>
            </a:p>
          </p:txBody>
        </p:sp>
        <p:sp>
          <p:nvSpPr>
            <p:cNvPr id="12" name="TextBox 12"/>
            <p:cNvSpPr txBox="1"/>
            <p:nvPr/>
          </p:nvSpPr>
          <p:spPr>
            <a:xfrm>
              <a:off x="35409" y="1527465"/>
              <a:ext cx="6899964" cy="622628"/>
            </a:xfrm>
            <a:prstGeom prst="rect">
              <a:avLst/>
            </a:prstGeom>
          </p:spPr>
          <p:txBody>
            <a:bodyPr lIns="0" tIns="0" rIns="0" bIns="0" rtlCol="0" anchor="t">
              <a:spAutoFit/>
            </a:bodyPr>
            <a:lstStyle/>
            <a:p>
              <a:pPr algn="ctr">
                <a:lnSpc>
                  <a:spcPts val="3919"/>
                </a:lnSpc>
                <a:spcBef>
                  <a:spcPct val="0"/>
                </a:spcBef>
              </a:pPr>
              <a:r>
                <a:rPr lang="en-US" sz="2800" spc="280">
                  <a:solidFill>
                    <a:srgbClr val="D66D3A"/>
                  </a:solidFill>
                  <a:latin typeface="Belleza"/>
                </a:rPr>
                <a:t>CONTENT SYNOPSIS</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BA583"/>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r="42063"/>
          <a:stretch>
            <a:fillRect/>
          </a:stretch>
        </p:blipFill>
        <p:spPr>
          <a:xfrm rot="794849">
            <a:off x="69764" y="-1039806"/>
            <a:ext cx="9166776" cy="3006189"/>
          </a:xfrm>
          <a:prstGeom prst="rect">
            <a:avLst/>
          </a:prstGeom>
        </p:spPr>
      </p:pic>
      <p:pic>
        <p:nvPicPr>
          <p:cNvPr id="6" name="Picture 6"/>
          <p:cNvPicPr>
            <a:picLocks noChangeAspect="1"/>
          </p:cNvPicPr>
          <p:nvPr/>
        </p:nvPicPr>
        <p:blipFill>
          <a:blip r:embed="rId3"/>
          <a:srcRect l="33050"/>
          <a:stretch>
            <a:fillRect/>
          </a:stretch>
        </p:blipFill>
        <p:spPr>
          <a:xfrm rot="-282503">
            <a:off x="6713731" y="7343017"/>
            <a:ext cx="11705725" cy="3322035"/>
          </a:xfrm>
          <a:prstGeom prst="rect">
            <a:avLst/>
          </a:prstGeom>
        </p:spPr>
      </p:pic>
      <p:sp>
        <p:nvSpPr>
          <p:cNvPr id="7" name="TextBox 7"/>
          <p:cNvSpPr txBox="1"/>
          <p:nvPr/>
        </p:nvSpPr>
        <p:spPr>
          <a:xfrm>
            <a:off x="1028700" y="1783080"/>
            <a:ext cx="5841126" cy="1719381"/>
          </a:xfrm>
          <a:prstGeom prst="rect">
            <a:avLst/>
          </a:prstGeom>
        </p:spPr>
        <p:txBody>
          <a:bodyPr lIns="0" tIns="0" rIns="0" bIns="0" rtlCol="0" anchor="t">
            <a:spAutoFit/>
          </a:bodyPr>
          <a:lstStyle/>
          <a:p>
            <a:pPr>
              <a:lnSpc>
                <a:spcPts val="3359"/>
              </a:lnSpc>
            </a:pPr>
            <a:endParaRPr lang="en-US" sz="2400" spc="240" dirty="0">
              <a:solidFill>
                <a:srgbClr val="645B53"/>
              </a:solidFill>
              <a:ea typeface="字由点字典黑 65J"/>
            </a:endParaRPr>
          </a:p>
          <a:p>
            <a:pPr>
              <a:lnSpc>
                <a:spcPts val="3359"/>
              </a:lnSpc>
              <a:spcBef>
                <a:spcPct val="0"/>
              </a:spcBef>
            </a:pPr>
            <a:r>
              <a:rPr lang="zh-CN" altLang="en-US" sz="2400" spc="240" dirty="0">
                <a:solidFill>
                  <a:srgbClr val="645B53"/>
                </a:solidFill>
                <a:ea typeface="字由点字典黑 65J"/>
              </a:rPr>
              <a:t>该模块中登录初始页面添加了短暂的过渡动效，右小角的跳过按钮可以选择跳过。</a:t>
            </a:r>
            <a:endParaRPr lang="en-US" sz="2400" spc="240" dirty="0">
              <a:solidFill>
                <a:srgbClr val="645B53"/>
              </a:solidFill>
              <a:ea typeface="字由点字典黑 65J"/>
            </a:endParaRPr>
          </a:p>
        </p:txBody>
      </p:sp>
      <p:sp>
        <p:nvSpPr>
          <p:cNvPr id="9" name="TextBox 9"/>
          <p:cNvSpPr txBox="1"/>
          <p:nvPr/>
        </p:nvSpPr>
        <p:spPr>
          <a:xfrm>
            <a:off x="1281518" y="7045366"/>
            <a:ext cx="5228087" cy="1103635"/>
          </a:xfrm>
          <a:prstGeom prst="rect">
            <a:avLst/>
          </a:prstGeom>
        </p:spPr>
        <p:txBody>
          <a:bodyPr lIns="0" tIns="0" rIns="0" bIns="0" rtlCol="0" anchor="t">
            <a:spAutoFit/>
          </a:bodyPr>
          <a:lstStyle/>
          <a:p>
            <a:pPr>
              <a:lnSpc>
                <a:spcPts val="9100"/>
              </a:lnSpc>
              <a:spcBef>
                <a:spcPct val="0"/>
              </a:spcBef>
            </a:pPr>
            <a:r>
              <a:rPr lang="zh-CN" altLang="en-US" sz="6500" spc="650" dirty="0">
                <a:solidFill>
                  <a:srgbClr val="D66D3A"/>
                </a:solidFill>
                <a:ea typeface="字由点字刻宋"/>
              </a:rPr>
              <a:t>登录模块</a:t>
            </a:r>
            <a:endParaRPr lang="en-US" sz="6500" spc="650" dirty="0">
              <a:solidFill>
                <a:srgbClr val="D66D3A"/>
              </a:solidFill>
              <a:ea typeface="字由点字刻宋"/>
            </a:endParaRPr>
          </a:p>
        </p:txBody>
      </p:sp>
      <p:sp>
        <p:nvSpPr>
          <p:cNvPr id="13" name="TextBox 7">
            <a:extLst>
              <a:ext uri="{FF2B5EF4-FFF2-40B4-BE49-F238E27FC236}">
                <a16:creationId xmlns:a16="http://schemas.microsoft.com/office/drawing/2014/main" id="{91E728EC-3DF0-4143-BE96-F06986A233EF}"/>
              </a:ext>
            </a:extLst>
          </p:cNvPr>
          <p:cNvSpPr txBox="1"/>
          <p:nvPr/>
        </p:nvSpPr>
        <p:spPr>
          <a:xfrm>
            <a:off x="1091297" y="4235012"/>
            <a:ext cx="5841126" cy="2152320"/>
          </a:xfrm>
          <a:prstGeom prst="rect">
            <a:avLst/>
          </a:prstGeom>
        </p:spPr>
        <p:txBody>
          <a:bodyPr lIns="0" tIns="0" rIns="0" bIns="0" rtlCol="0" anchor="t">
            <a:spAutoFit/>
          </a:bodyPr>
          <a:lstStyle/>
          <a:p>
            <a:pPr>
              <a:lnSpc>
                <a:spcPts val="3359"/>
              </a:lnSpc>
            </a:pPr>
            <a:r>
              <a:rPr lang="zh-CN" altLang="en-US" sz="2400" spc="240" dirty="0">
                <a:solidFill>
                  <a:srgbClr val="645B53"/>
                </a:solidFill>
                <a:ea typeface="字由点字典黑 65J"/>
              </a:rPr>
              <a:t>登录界面要求输入账号密码，如果没有账号，可以点击右上角的注册按钮进行注册。不过由于产品暂未上架，暂时只能通过邮箱注册。输入的信息会发送给服务器，验证信息是否正确。</a:t>
            </a:r>
            <a:endParaRPr lang="en-US" sz="2400" spc="240" dirty="0">
              <a:solidFill>
                <a:srgbClr val="645B53"/>
              </a:solidFill>
              <a:ea typeface="字由点字典黑 65J"/>
            </a:endParaRPr>
          </a:p>
        </p:txBody>
      </p:sp>
      <p:pic>
        <p:nvPicPr>
          <p:cNvPr id="16" name="图片 15">
            <a:extLst>
              <a:ext uri="{FF2B5EF4-FFF2-40B4-BE49-F238E27FC236}">
                <a16:creationId xmlns:a16="http://schemas.microsoft.com/office/drawing/2014/main" id="{3CBC4E2D-1278-4F36-ABAF-37883B9AC965}"/>
              </a:ext>
            </a:extLst>
          </p:cNvPr>
          <p:cNvPicPr>
            <a:picLocks noChangeAspect="1"/>
          </p:cNvPicPr>
          <p:nvPr/>
        </p:nvPicPr>
        <p:blipFill>
          <a:blip r:embed="rId4"/>
          <a:stretch>
            <a:fillRect/>
          </a:stretch>
        </p:blipFill>
        <p:spPr>
          <a:xfrm>
            <a:off x="9985439" y="1181100"/>
            <a:ext cx="3453176" cy="7234928"/>
          </a:xfrm>
          <a:prstGeom prst="rect">
            <a:avLst/>
          </a:prstGeom>
        </p:spPr>
      </p:pic>
      <p:pic>
        <p:nvPicPr>
          <p:cNvPr id="18" name="图片 17">
            <a:extLst>
              <a:ext uri="{FF2B5EF4-FFF2-40B4-BE49-F238E27FC236}">
                <a16:creationId xmlns:a16="http://schemas.microsoft.com/office/drawing/2014/main" id="{F3BB9548-DD36-4BD9-AB0D-3BC48933A5E9}"/>
              </a:ext>
            </a:extLst>
          </p:cNvPr>
          <p:cNvPicPr>
            <a:picLocks noChangeAspect="1"/>
          </p:cNvPicPr>
          <p:nvPr/>
        </p:nvPicPr>
        <p:blipFill>
          <a:blip r:embed="rId5"/>
          <a:stretch>
            <a:fillRect/>
          </a:stretch>
        </p:blipFill>
        <p:spPr>
          <a:xfrm>
            <a:off x="14084730" y="1118793"/>
            <a:ext cx="3174570" cy="735954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BA583"/>
        </a:solidFill>
        <a:effectLst/>
      </p:bgPr>
    </p:bg>
    <p:spTree>
      <p:nvGrpSpPr>
        <p:cNvPr id="1" name=""/>
        <p:cNvGrpSpPr/>
        <p:nvPr/>
      </p:nvGrpSpPr>
      <p:grpSpPr>
        <a:xfrm>
          <a:off x="0" y="0"/>
          <a:ext cx="0" cy="0"/>
          <a:chOff x="0" y="0"/>
          <a:chExt cx="0" cy="0"/>
        </a:xfrm>
      </p:grpSpPr>
      <p:pic>
        <p:nvPicPr>
          <p:cNvPr id="6" name="Picture 6"/>
          <p:cNvPicPr>
            <a:picLocks noChangeAspect="1"/>
          </p:cNvPicPr>
          <p:nvPr/>
        </p:nvPicPr>
        <p:blipFill>
          <a:blip r:embed="rId2"/>
          <a:srcRect/>
          <a:stretch>
            <a:fillRect/>
          </a:stretch>
        </p:blipFill>
        <p:spPr>
          <a:xfrm>
            <a:off x="9144000" y="-712203"/>
            <a:ext cx="10169824" cy="1690733"/>
          </a:xfrm>
          <a:prstGeom prst="rect">
            <a:avLst/>
          </a:prstGeom>
        </p:spPr>
      </p:pic>
      <p:sp>
        <p:nvSpPr>
          <p:cNvPr id="10" name="TextBox 10"/>
          <p:cNvSpPr txBox="1"/>
          <p:nvPr/>
        </p:nvSpPr>
        <p:spPr>
          <a:xfrm>
            <a:off x="10205983" y="5981700"/>
            <a:ext cx="7053317" cy="2591415"/>
          </a:xfrm>
          <a:prstGeom prst="rect">
            <a:avLst/>
          </a:prstGeom>
        </p:spPr>
        <p:txBody>
          <a:bodyPr lIns="0" tIns="0" rIns="0" bIns="0" rtlCol="0" anchor="t">
            <a:spAutoFit/>
          </a:bodyPr>
          <a:lstStyle/>
          <a:p>
            <a:pPr algn="r">
              <a:lnSpc>
                <a:spcPts val="3359"/>
              </a:lnSpc>
            </a:pPr>
            <a:r>
              <a:rPr lang="zh-CN" altLang="en-US" sz="2400" spc="240" dirty="0">
                <a:solidFill>
                  <a:srgbClr val="645B53"/>
                </a:solidFill>
                <a:ea typeface="字由点字典黑 65J"/>
              </a:rPr>
              <a:t>该模块分为五个板块，一个是智能推荐板块，该板块显示后台设定的商品，该板块可以作为广告位成为该款</a:t>
            </a:r>
            <a:r>
              <a:rPr lang="en-US" altLang="zh-CN" sz="2400" spc="240" dirty="0">
                <a:solidFill>
                  <a:srgbClr val="645B53"/>
                </a:solidFill>
                <a:ea typeface="字由点字典黑 65J"/>
              </a:rPr>
              <a:t>app</a:t>
            </a:r>
            <a:r>
              <a:rPr lang="zh-CN" altLang="en-US" sz="2400" spc="240" dirty="0">
                <a:solidFill>
                  <a:srgbClr val="645B53"/>
                </a:solidFill>
                <a:ea typeface="字由点字典黑 65J"/>
              </a:rPr>
              <a:t>的主要收入来源。最受欢迎、最多收藏根据用户加入购物车的次数来排序，然后显示。最近新品则根据商品上架时间先后进行展示。仅限本店则是数量有限的热门产品。</a:t>
            </a:r>
            <a:endParaRPr lang="en-US" altLang="zh-CN" sz="2400" spc="240" dirty="0">
              <a:solidFill>
                <a:srgbClr val="645B53"/>
              </a:solidFill>
              <a:ea typeface="字由点字典黑 65J"/>
            </a:endParaRPr>
          </a:p>
        </p:txBody>
      </p:sp>
      <p:sp>
        <p:nvSpPr>
          <p:cNvPr id="12" name="TextBox 12"/>
          <p:cNvSpPr txBox="1"/>
          <p:nvPr/>
        </p:nvSpPr>
        <p:spPr>
          <a:xfrm>
            <a:off x="10205983" y="1464185"/>
            <a:ext cx="7053317" cy="1095300"/>
          </a:xfrm>
          <a:prstGeom prst="rect">
            <a:avLst/>
          </a:prstGeom>
        </p:spPr>
        <p:txBody>
          <a:bodyPr lIns="0" tIns="0" rIns="0" bIns="0" rtlCol="0" anchor="t">
            <a:spAutoFit/>
          </a:bodyPr>
          <a:lstStyle/>
          <a:p>
            <a:pPr algn="r">
              <a:lnSpc>
                <a:spcPts val="9100"/>
              </a:lnSpc>
              <a:spcBef>
                <a:spcPct val="0"/>
              </a:spcBef>
            </a:pPr>
            <a:r>
              <a:rPr lang="zh-CN" altLang="en-US" sz="6500" spc="650" dirty="0">
                <a:solidFill>
                  <a:srgbClr val="D66D3A"/>
                </a:solidFill>
                <a:ea typeface="字由点字刻宋 Bold"/>
              </a:rPr>
              <a:t>主页模块</a:t>
            </a:r>
            <a:endParaRPr lang="en-US" sz="6500" spc="650" dirty="0">
              <a:solidFill>
                <a:srgbClr val="D66D3A"/>
              </a:solidFill>
              <a:ea typeface="字由点字刻宋 Bold"/>
            </a:endParaRPr>
          </a:p>
        </p:txBody>
      </p:sp>
      <p:pic>
        <p:nvPicPr>
          <p:cNvPr id="15" name="图片 14">
            <a:extLst>
              <a:ext uri="{FF2B5EF4-FFF2-40B4-BE49-F238E27FC236}">
                <a16:creationId xmlns:a16="http://schemas.microsoft.com/office/drawing/2014/main" id="{A310F2F6-EB05-44FA-ACC5-B0E77FA5B4F1}"/>
              </a:ext>
            </a:extLst>
          </p:cNvPr>
          <p:cNvPicPr>
            <a:picLocks noChangeAspect="1"/>
          </p:cNvPicPr>
          <p:nvPr/>
        </p:nvPicPr>
        <p:blipFill>
          <a:blip r:embed="rId3"/>
          <a:stretch>
            <a:fillRect/>
          </a:stretch>
        </p:blipFill>
        <p:spPr>
          <a:xfrm>
            <a:off x="2209800" y="571500"/>
            <a:ext cx="3940241" cy="906633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BA583"/>
        </a:solidFill>
        <a:effectLst/>
      </p:bgPr>
    </p:bg>
    <p:spTree>
      <p:nvGrpSpPr>
        <p:cNvPr id="1" name=""/>
        <p:cNvGrpSpPr/>
        <p:nvPr/>
      </p:nvGrpSpPr>
      <p:grpSpPr>
        <a:xfrm>
          <a:off x="0" y="0"/>
          <a:ext cx="0" cy="0"/>
          <a:chOff x="0" y="0"/>
          <a:chExt cx="0" cy="0"/>
        </a:xfrm>
      </p:grpSpPr>
      <p:sp>
        <p:nvSpPr>
          <p:cNvPr id="12" name="TextBox 12"/>
          <p:cNvSpPr txBox="1"/>
          <p:nvPr/>
        </p:nvSpPr>
        <p:spPr>
          <a:xfrm>
            <a:off x="2133890" y="278892"/>
            <a:ext cx="5430328" cy="2591415"/>
          </a:xfrm>
          <a:prstGeom prst="rect">
            <a:avLst/>
          </a:prstGeom>
        </p:spPr>
        <p:txBody>
          <a:bodyPr lIns="0" tIns="0" rIns="0" bIns="0" rtlCol="0" anchor="t">
            <a:spAutoFit/>
          </a:bodyPr>
          <a:lstStyle/>
          <a:p>
            <a:pPr>
              <a:lnSpc>
                <a:spcPts val="3359"/>
              </a:lnSpc>
            </a:pPr>
            <a:r>
              <a:rPr lang="zh-CN" altLang="en-US" sz="2400" spc="240" dirty="0">
                <a:solidFill>
                  <a:srgbClr val="645B53"/>
                </a:solidFill>
                <a:ea typeface="字由点字典黑 65J"/>
              </a:rPr>
              <a:t>点击商品，跳转到商品具体信息页面。该页面显示了花卉的含义、价格等等同时若有购买意愿，可以将其加入购物车。除此之外还会推荐热门花卉和购买该种花的用户还买的其他品种花卉。</a:t>
            </a:r>
            <a:endParaRPr lang="en-US" sz="2400" spc="240" dirty="0">
              <a:solidFill>
                <a:srgbClr val="645B53"/>
              </a:solidFill>
              <a:ea typeface="字由点字典黑 65J"/>
            </a:endParaRPr>
          </a:p>
        </p:txBody>
      </p:sp>
      <p:pic>
        <p:nvPicPr>
          <p:cNvPr id="14" name="图片 13">
            <a:extLst>
              <a:ext uri="{FF2B5EF4-FFF2-40B4-BE49-F238E27FC236}">
                <a16:creationId xmlns:a16="http://schemas.microsoft.com/office/drawing/2014/main" id="{AFBD8505-7CE7-4100-B1C8-07477EF88717}"/>
              </a:ext>
            </a:extLst>
          </p:cNvPr>
          <p:cNvPicPr>
            <a:picLocks noChangeAspect="1"/>
          </p:cNvPicPr>
          <p:nvPr/>
        </p:nvPicPr>
        <p:blipFill>
          <a:blip r:embed="rId2"/>
          <a:stretch>
            <a:fillRect/>
          </a:stretch>
        </p:blipFill>
        <p:spPr>
          <a:xfrm>
            <a:off x="3429000" y="2812674"/>
            <a:ext cx="3124200" cy="7014333"/>
          </a:xfrm>
          <a:prstGeom prst="rect">
            <a:avLst/>
          </a:prstGeom>
        </p:spPr>
      </p:pic>
      <p:sp>
        <p:nvSpPr>
          <p:cNvPr id="17" name="TextBox 12">
            <a:extLst>
              <a:ext uri="{FF2B5EF4-FFF2-40B4-BE49-F238E27FC236}">
                <a16:creationId xmlns:a16="http://schemas.microsoft.com/office/drawing/2014/main" id="{91B49F14-F57D-4E2A-A34B-221793B4D32C}"/>
              </a:ext>
            </a:extLst>
          </p:cNvPr>
          <p:cNvSpPr txBox="1"/>
          <p:nvPr/>
        </p:nvSpPr>
        <p:spPr>
          <a:xfrm>
            <a:off x="9743535" y="266700"/>
            <a:ext cx="5430328" cy="1280287"/>
          </a:xfrm>
          <a:prstGeom prst="rect">
            <a:avLst/>
          </a:prstGeom>
        </p:spPr>
        <p:txBody>
          <a:bodyPr lIns="0" tIns="0" rIns="0" bIns="0" rtlCol="0" anchor="t">
            <a:spAutoFit/>
          </a:bodyPr>
          <a:lstStyle/>
          <a:p>
            <a:pPr>
              <a:lnSpc>
                <a:spcPts val="3359"/>
              </a:lnSpc>
            </a:pPr>
            <a:r>
              <a:rPr lang="zh-CN" altLang="en-US" sz="2400" spc="240" dirty="0">
                <a:solidFill>
                  <a:srgbClr val="645B53"/>
                </a:solidFill>
                <a:ea typeface="字由点字典黑 65J"/>
              </a:rPr>
              <a:t>在主页模块还加入过滤功能，可以根据不同的规则显示花卉商品，让用户可以快速地选择适合自己的品类。</a:t>
            </a:r>
            <a:endParaRPr lang="en-US" sz="2400" spc="240" dirty="0">
              <a:solidFill>
                <a:srgbClr val="645B53"/>
              </a:solidFill>
              <a:ea typeface="字由点字典黑 65J"/>
            </a:endParaRPr>
          </a:p>
        </p:txBody>
      </p:sp>
      <p:pic>
        <p:nvPicPr>
          <p:cNvPr id="19" name="图片 18">
            <a:extLst>
              <a:ext uri="{FF2B5EF4-FFF2-40B4-BE49-F238E27FC236}">
                <a16:creationId xmlns:a16="http://schemas.microsoft.com/office/drawing/2014/main" id="{5D803323-1250-4136-9228-D14E73F2C664}"/>
              </a:ext>
            </a:extLst>
          </p:cNvPr>
          <p:cNvPicPr>
            <a:picLocks noChangeAspect="1"/>
          </p:cNvPicPr>
          <p:nvPr/>
        </p:nvPicPr>
        <p:blipFill>
          <a:blip r:embed="rId3"/>
          <a:stretch>
            <a:fillRect/>
          </a:stretch>
        </p:blipFill>
        <p:spPr>
          <a:xfrm>
            <a:off x="10668000" y="2729157"/>
            <a:ext cx="3352800" cy="70978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BA583"/>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rot="-10692481">
            <a:off x="-2959036" y="9226710"/>
            <a:ext cx="13784116" cy="1188880"/>
          </a:xfrm>
          <a:prstGeom prst="rect">
            <a:avLst/>
          </a:prstGeom>
        </p:spPr>
      </p:pic>
      <p:pic>
        <p:nvPicPr>
          <p:cNvPr id="5" name="Picture 5"/>
          <p:cNvPicPr>
            <a:picLocks noChangeAspect="1"/>
          </p:cNvPicPr>
          <p:nvPr/>
        </p:nvPicPr>
        <p:blipFill>
          <a:blip r:embed="rId2"/>
          <a:srcRect/>
          <a:stretch>
            <a:fillRect/>
          </a:stretch>
        </p:blipFill>
        <p:spPr>
          <a:xfrm rot="119535">
            <a:off x="5982602" y="-244978"/>
            <a:ext cx="12327606" cy="1063256"/>
          </a:xfrm>
          <a:prstGeom prst="rect">
            <a:avLst/>
          </a:prstGeom>
        </p:spPr>
      </p:pic>
      <p:sp>
        <p:nvSpPr>
          <p:cNvPr id="8" name="TextBox 8"/>
          <p:cNvSpPr txBox="1"/>
          <p:nvPr/>
        </p:nvSpPr>
        <p:spPr>
          <a:xfrm>
            <a:off x="457200" y="2986022"/>
            <a:ext cx="3048001" cy="2284215"/>
          </a:xfrm>
          <a:prstGeom prst="rect">
            <a:avLst/>
          </a:prstGeom>
        </p:spPr>
        <p:txBody>
          <a:bodyPr wrap="square" lIns="0" tIns="0" rIns="0" bIns="0" rtlCol="0" anchor="t">
            <a:spAutoFit/>
          </a:bodyPr>
          <a:lstStyle/>
          <a:p>
            <a:pPr algn="ctr">
              <a:lnSpc>
                <a:spcPts val="3640"/>
              </a:lnSpc>
              <a:spcBef>
                <a:spcPct val="0"/>
              </a:spcBef>
            </a:pPr>
            <a:r>
              <a:rPr lang="zh-CN" altLang="en-US" sz="2600" spc="260" dirty="0">
                <a:solidFill>
                  <a:srgbClr val="645B53"/>
                </a:solidFill>
                <a:ea typeface="字由点字典黑 65J"/>
              </a:rPr>
              <a:t>搜索模块展示了不同场合，不同场景的花卉，通过给花卉商品增添标签的方式对其分类。</a:t>
            </a:r>
            <a:endParaRPr lang="en-US" sz="2600" spc="260" dirty="0">
              <a:solidFill>
                <a:srgbClr val="645B53"/>
              </a:solidFill>
              <a:ea typeface="字由点字典黑 65J"/>
            </a:endParaRPr>
          </a:p>
        </p:txBody>
      </p:sp>
      <p:sp>
        <p:nvSpPr>
          <p:cNvPr id="14" name="TextBox 14"/>
          <p:cNvSpPr txBox="1"/>
          <p:nvPr/>
        </p:nvSpPr>
        <p:spPr>
          <a:xfrm>
            <a:off x="10842386" y="8426078"/>
            <a:ext cx="4702413" cy="437556"/>
          </a:xfrm>
          <a:prstGeom prst="rect">
            <a:avLst/>
          </a:prstGeom>
        </p:spPr>
        <p:txBody>
          <a:bodyPr wrap="square" lIns="0" tIns="0" rIns="0" bIns="0" rtlCol="0" anchor="t">
            <a:spAutoFit/>
          </a:bodyPr>
          <a:lstStyle/>
          <a:p>
            <a:pPr algn="ctr">
              <a:lnSpc>
                <a:spcPts val="3640"/>
              </a:lnSpc>
              <a:spcBef>
                <a:spcPct val="0"/>
              </a:spcBef>
            </a:pPr>
            <a:r>
              <a:rPr lang="zh-CN" altLang="en-US" sz="2600" spc="260" dirty="0">
                <a:solidFill>
                  <a:srgbClr val="645B53"/>
                </a:solidFill>
                <a:ea typeface="字由点字典黑 65J"/>
              </a:rPr>
              <a:t>通过关键字获取相关的商品</a:t>
            </a:r>
            <a:endParaRPr lang="en-US" sz="2600" spc="260" dirty="0">
              <a:solidFill>
                <a:srgbClr val="645B53"/>
              </a:solidFill>
              <a:ea typeface="字由点字典黑 65J"/>
            </a:endParaRPr>
          </a:p>
        </p:txBody>
      </p:sp>
      <p:sp>
        <p:nvSpPr>
          <p:cNvPr id="21" name="TextBox 12">
            <a:extLst>
              <a:ext uri="{FF2B5EF4-FFF2-40B4-BE49-F238E27FC236}">
                <a16:creationId xmlns:a16="http://schemas.microsoft.com/office/drawing/2014/main" id="{E0AD942F-0A48-4C32-90A0-44A022D6F700}"/>
              </a:ext>
            </a:extLst>
          </p:cNvPr>
          <p:cNvSpPr txBox="1"/>
          <p:nvPr/>
        </p:nvSpPr>
        <p:spPr>
          <a:xfrm>
            <a:off x="3786982" y="939393"/>
            <a:ext cx="7053317" cy="1095300"/>
          </a:xfrm>
          <a:prstGeom prst="rect">
            <a:avLst/>
          </a:prstGeom>
        </p:spPr>
        <p:txBody>
          <a:bodyPr lIns="0" tIns="0" rIns="0" bIns="0" rtlCol="0" anchor="t">
            <a:spAutoFit/>
          </a:bodyPr>
          <a:lstStyle/>
          <a:p>
            <a:pPr algn="r">
              <a:lnSpc>
                <a:spcPts val="9100"/>
              </a:lnSpc>
              <a:spcBef>
                <a:spcPct val="0"/>
              </a:spcBef>
            </a:pPr>
            <a:r>
              <a:rPr lang="zh-CN" altLang="en-US" sz="6500" spc="650" dirty="0">
                <a:solidFill>
                  <a:srgbClr val="D66D3A"/>
                </a:solidFill>
                <a:ea typeface="字由点字刻宋 Bold"/>
              </a:rPr>
              <a:t>搜索模块</a:t>
            </a:r>
            <a:endParaRPr lang="en-US" sz="6500" spc="650" dirty="0">
              <a:solidFill>
                <a:srgbClr val="D66D3A"/>
              </a:solidFill>
              <a:ea typeface="字由点字刻宋 Bold"/>
            </a:endParaRPr>
          </a:p>
        </p:txBody>
      </p:sp>
      <p:pic>
        <p:nvPicPr>
          <p:cNvPr id="24" name="图片 23">
            <a:extLst>
              <a:ext uri="{FF2B5EF4-FFF2-40B4-BE49-F238E27FC236}">
                <a16:creationId xmlns:a16="http://schemas.microsoft.com/office/drawing/2014/main" id="{79A87A1D-EBAB-4BC0-8A98-DDE98BAF07A9}"/>
              </a:ext>
            </a:extLst>
          </p:cNvPr>
          <p:cNvPicPr>
            <a:picLocks noChangeAspect="1"/>
          </p:cNvPicPr>
          <p:nvPr/>
        </p:nvPicPr>
        <p:blipFill>
          <a:blip r:embed="rId3"/>
          <a:stretch>
            <a:fillRect/>
          </a:stretch>
        </p:blipFill>
        <p:spPr>
          <a:xfrm>
            <a:off x="4211719" y="2776325"/>
            <a:ext cx="3048000" cy="7044825"/>
          </a:xfrm>
          <a:prstGeom prst="rect">
            <a:avLst/>
          </a:prstGeom>
        </p:spPr>
      </p:pic>
      <p:pic>
        <p:nvPicPr>
          <p:cNvPr id="26" name="图片 25">
            <a:extLst>
              <a:ext uri="{FF2B5EF4-FFF2-40B4-BE49-F238E27FC236}">
                <a16:creationId xmlns:a16="http://schemas.microsoft.com/office/drawing/2014/main" id="{02CC8C24-3D8B-4BBE-85E1-23C6B53678DE}"/>
              </a:ext>
            </a:extLst>
          </p:cNvPr>
          <p:cNvPicPr>
            <a:picLocks noChangeAspect="1"/>
          </p:cNvPicPr>
          <p:nvPr/>
        </p:nvPicPr>
        <p:blipFill>
          <a:blip r:embed="rId4"/>
          <a:stretch>
            <a:fillRect/>
          </a:stretch>
        </p:blipFill>
        <p:spPr>
          <a:xfrm>
            <a:off x="9753601" y="2404445"/>
            <a:ext cx="2549363" cy="5584224"/>
          </a:xfrm>
          <a:prstGeom prst="rect">
            <a:avLst/>
          </a:prstGeom>
        </p:spPr>
      </p:pic>
      <p:pic>
        <p:nvPicPr>
          <p:cNvPr id="28" name="图片 27">
            <a:extLst>
              <a:ext uri="{FF2B5EF4-FFF2-40B4-BE49-F238E27FC236}">
                <a16:creationId xmlns:a16="http://schemas.microsoft.com/office/drawing/2014/main" id="{01789F95-E712-478A-AB33-56C0B74D92DC}"/>
              </a:ext>
            </a:extLst>
          </p:cNvPr>
          <p:cNvPicPr>
            <a:picLocks noChangeAspect="1"/>
          </p:cNvPicPr>
          <p:nvPr/>
        </p:nvPicPr>
        <p:blipFill>
          <a:blip r:embed="rId5"/>
          <a:stretch>
            <a:fillRect/>
          </a:stretch>
        </p:blipFill>
        <p:spPr>
          <a:xfrm>
            <a:off x="13193592" y="2404445"/>
            <a:ext cx="2549363" cy="558422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BA583"/>
        </a:solidFill>
        <a:effectLst/>
      </p:bgPr>
    </p:bg>
    <p:spTree>
      <p:nvGrpSpPr>
        <p:cNvPr id="1" name=""/>
        <p:cNvGrpSpPr/>
        <p:nvPr/>
      </p:nvGrpSpPr>
      <p:grpSpPr>
        <a:xfrm>
          <a:off x="0" y="0"/>
          <a:ext cx="0" cy="0"/>
          <a:chOff x="0" y="0"/>
          <a:chExt cx="0" cy="0"/>
        </a:xfrm>
      </p:grpSpPr>
      <p:sp>
        <p:nvSpPr>
          <p:cNvPr id="11" name="TextBox 11"/>
          <p:cNvSpPr txBox="1"/>
          <p:nvPr/>
        </p:nvSpPr>
        <p:spPr>
          <a:xfrm>
            <a:off x="2895600" y="4503356"/>
            <a:ext cx="5470319" cy="1716304"/>
          </a:xfrm>
          <a:prstGeom prst="rect">
            <a:avLst/>
          </a:prstGeom>
        </p:spPr>
        <p:txBody>
          <a:bodyPr wrap="square" lIns="0" tIns="0" rIns="0" bIns="0" rtlCol="0" anchor="t">
            <a:spAutoFit/>
          </a:bodyPr>
          <a:lstStyle/>
          <a:p>
            <a:pPr algn="ctr">
              <a:lnSpc>
                <a:spcPts val="3359"/>
              </a:lnSpc>
              <a:spcBef>
                <a:spcPct val="0"/>
              </a:spcBef>
            </a:pPr>
            <a:r>
              <a:rPr lang="zh-CN" altLang="en-US" sz="2400" spc="240" dirty="0">
                <a:solidFill>
                  <a:srgbClr val="645B53"/>
                </a:solidFill>
                <a:ea typeface="字由点字典黑 65J"/>
              </a:rPr>
              <a:t>改模块显示用户添加的商品数目、价格、总价格。并且根据添加商品内置的标签推荐相关的花卉商品。点击结算，即可付款。</a:t>
            </a:r>
            <a:endParaRPr lang="en-US" sz="2400" spc="240" dirty="0">
              <a:solidFill>
                <a:srgbClr val="645B53"/>
              </a:solidFill>
              <a:ea typeface="字由点字典黑 65J"/>
            </a:endParaRPr>
          </a:p>
        </p:txBody>
      </p:sp>
      <p:sp>
        <p:nvSpPr>
          <p:cNvPr id="17" name="TextBox 8">
            <a:extLst>
              <a:ext uri="{FF2B5EF4-FFF2-40B4-BE49-F238E27FC236}">
                <a16:creationId xmlns:a16="http://schemas.microsoft.com/office/drawing/2014/main" id="{D882CCDD-2F2C-4544-9E98-02A3C93B04BB}"/>
              </a:ext>
            </a:extLst>
          </p:cNvPr>
          <p:cNvSpPr txBox="1"/>
          <p:nvPr/>
        </p:nvSpPr>
        <p:spPr>
          <a:xfrm>
            <a:off x="-1859477" y="0"/>
            <a:ext cx="12186608" cy="1820242"/>
          </a:xfrm>
          <a:prstGeom prst="rect">
            <a:avLst/>
          </a:prstGeom>
        </p:spPr>
        <p:txBody>
          <a:bodyPr lIns="0" tIns="0" rIns="0" bIns="0" rtlCol="0" anchor="t">
            <a:spAutoFit/>
          </a:bodyPr>
          <a:lstStyle/>
          <a:p>
            <a:pPr>
              <a:lnSpc>
                <a:spcPts val="16800"/>
              </a:lnSpc>
              <a:spcBef>
                <a:spcPct val="0"/>
              </a:spcBef>
            </a:pPr>
            <a:r>
              <a:rPr lang="zh-CN" altLang="en-US" sz="7200" spc="504" dirty="0">
                <a:solidFill>
                  <a:srgbClr val="D66D3A"/>
                </a:solidFill>
                <a:latin typeface="Belleza Bold"/>
              </a:rPr>
              <a:t>          购物车模块</a:t>
            </a:r>
            <a:endParaRPr lang="en-US" sz="7200" spc="504" dirty="0">
              <a:solidFill>
                <a:srgbClr val="D66D3A"/>
              </a:solidFill>
              <a:latin typeface="Belleza Bold"/>
            </a:endParaRPr>
          </a:p>
        </p:txBody>
      </p:sp>
      <p:pic>
        <p:nvPicPr>
          <p:cNvPr id="19" name="图片 18">
            <a:extLst>
              <a:ext uri="{FF2B5EF4-FFF2-40B4-BE49-F238E27FC236}">
                <a16:creationId xmlns:a16="http://schemas.microsoft.com/office/drawing/2014/main" id="{26F4BF4B-998D-4734-840C-42DFF8F63B45}"/>
              </a:ext>
            </a:extLst>
          </p:cNvPr>
          <p:cNvPicPr>
            <a:picLocks noChangeAspect="1"/>
          </p:cNvPicPr>
          <p:nvPr/>
        </p:nvPicPr>
        <p:blipFill>
          <a:blip r:embed="rId2"/>
          <a:stretch>
            <a:fillRect/>
          </a:stretch>
        </p:blipFill>
        <p:spPr>
          <a:xfrm>
            <a:off x="13411200" y="647700"/>
            <a:ext cx="3488373" cy="803028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BA58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0679910">
            <a:off x="-504092" y="-861950"/>
            <a:ext cx="9320468" cy="1992250"/>
          </a:xfrm>
          <a:prstGeom prst="rect">
            <a:avLst/>
          </a:prstGeom>
        </p:spPr>
      </p:pic>
      <p:grpSp>
        <p:nvGrpSpPr>
          <p:cNvPr id="7" name="Group 7"/>
          <p:cNvGrpSpPr/>
          <p:nvPr/>
        </p:nvGrpSpPr>
        <p:grpSpPr>
          <a:xfrm>
            <a:off x="9906000" y="5905500"/>
            <a:ext cx="7962900" cy="3202067"/>
            <a:chOff x="0" y="0"/>
            <a:chExt cx="21640800" cy="2867980"/>
          </a:xfrm>
        </p:grpSpPr>
        <p:sp>
          <p:nvSpPr>
            <p:cNvPr id="8" name="AutoShape 8"/>
            <p:cNvSpPr/>
            <p:nvPr/>
          </p:nvSpPr>
          <p:spPr>
            <a:xfrm>
              <a:off x="0" y="0"/>
              <a:ext cx="21640800" cy="2867980"/>
            </a:xfrm>
            <a:prstGeom prst="rect">
              <a:avLst/>
            </a:prstGeom>
            <a:solidFill>
              <a:srgbClr val="FFFDF5"/>
            </a:solidFill>
          </p:spPr>
          <p:txBody>
            <a:bodyPr/>
            <a:lstStyle/>
            <a:p>
              <a:endParaRPr lang="en-US" altLang="zh-CN" dirty="0"/>
            </a:p>
            <a:p>
              <a:r>
                <a:rPr lang="zh-CN" altLang="en-US" sz="2400" dirty="0"/>
                <a:t>该模块支持你对花卉种植的心得记录，让你对每一次</a:t>
              </a:r>
              <a:endParaRPr lang="en-US" altLang="zh-CN" sz="2400" dirty="0"/>
            </a:p>
            <a:p>
              <a:endParaRPr lang="en-US" altLang="zh-CN" sz="2400" dirty="0"/>
            </a:p>
            <a:p>
              <a:r>
                <a:rPr lang="zh-CN" altLang="en-US" sz="2400" dirty="0"/>
                <a:t>种植的花卉都能够记录它的花开花谢，更加有养殖花卉的</a:t>
              </a:r>
              <a:endParaRPr lang="en-US" altLang="zh-CN" sz="2400" dirty="0"/>
            </a:p>
            <a:p>
              <a:endParaRPr lang="en-US" altLang="zh-CN" sz="2400" dirty="0"/>
            </a:p>
            <a:p>
              <a:r>
                <a:rPr lang="zh-CN" altLang="en-US" sz="2400" dirty="0"/>
                <a:t>动力。</a:t>
              </a:r>
            </a:p>
          </p:txBody>
        </p:sp>
        <p:sp>
          <p:nvSpPr>
            <p:cNvPr id="9" name="TextBox 9"/>
            <p:cNvSpPr txBox="1"/>
            <p:nvPr/>
          </p:nvSpPr>
          <p:spPr>
            <a:xfrm>
              <a:off x="1205380" y="1022510"/>
              <a:ext cx="19230042" cy="501250"/>
            </a:xfrm>
            <a:prstGeom prst="rect">
              <a:avLst/>
            </a:prstGeom>
          </p:spPr>
          <p:txBody>
            <a:bodyPr lIns="0" tIns="0" rIns="0" bIns="0" rtlCol="0" anchor="t">
              <a:spAutoFit/>
            </a:bodyPr>
            <a:lstStyle/>
            <a:p>
              <a:pPr>
                <a:lnSpc>
                  <a:spcPts val="4620"/>
                </a:lnSpc>
                <a:spcBef>
                  <a:spcPct val="0"/>
                </a:spcBef>
              </a:pPr>
              <a:endParaRPr lang="en-US" sz="3300" spc="330" dirty="0">
                <a:solidFill>
                  <a:srgbClr val="645B53"/>
                </a:solidFill>
                <a:latin typeface="字由点字典黑 65J"/>
              </a:endParaRPr>
            </a:p>
          </p:txBody>
        </p:sp>
      </p:grpSp>
      <p:grpSp>
        <p:nvGrpSpPr>
          <p:cNvPr id="10" name="Group 10"/>
          <p:cNvGrpSpPr/>
          <p:nvPr/>
        </p:nvGrpSpPr>
        <p:grpSpPr>
          <a:xfrm>
            <a:off x="9144001" y="2406130"/>
            <a:ext cx="9209507" cy="1796963"/>
            <a:chOff x="10820402" y="-133155"/>
            <a:chExt cx="12279343" cy="1899858"/>
          </a:xfrm>
        </p:grpSpPr>
        <p:sp>
          <p:nvSpPr>
            <p:cNvPr id="11" name="TextBox 11"/>
            <p:cNvSpPr txBox="1"/>
            <p:nvPr/>
          </p:nvSpPr>
          <p:spPr>
            <a:xfrm>
              <a:off x="10820402" y="-133155"/>
              <a:ext cx="12279343" cy="1158017"/>
            </a:xfrm>
            <a:prstGeom prst="rect">
              <a:avLst/>
            </a:prstGeom>
          </p:spPr>
          <p:txBody>
            <a:bodyPr lIns="0" tIns="0" rIns="0" bIns="0" rtlCol="0" anchor="t">
              <a:spAutoFit/>
            </a:bodyPr>
            <a:lstStyle/>
            <a:p>
              <a:pPr>
                <a:lnSpc>
                  <a:spcPts val="9100"/>
                </a:lnSpc>
                <a:spcBef>
                  <a:spcPct val="0"/>
                </a:spcBef>
              </a:pPr>
              <a:endParaRPr lang="en-US" sz="6500" spc="650" dirty="0">
                <a:solidFill>
                  <a:srgbClr val="FFFDF5"/>
                </a:solidFill>
                <a:ea typeface="字由点字刻宋"/>
              </a:endParaRPr>
            </a:p>
          </p:txBody>
        </p:sp>
        <p:sp>
          <p:nvSpPr>
            <p:cNvPr id="12" name="TextBox 12"/>
            <p:cNvSpPr txBox="1"/>
            <p:nvPr/>
          </p:nvSpPr>
          <p:spPr>
            <a:xfrm>
              <a:off x="11836401" y="1237928"/>
              <a:ext cx="7908544" cy="528775"/>
            </a:xfrm>
            <a:prstGeom prst="rect">
              <a:avLst/>
            </a:prstGeom>
          </p:spPr>
          <p:txBody>
            <a:bodyPr wrap="square" lIns="0" tIns="0" rIns="0" bIns="0" rtlCol="0" anchor="t">
              <a:spAutoFit/>
            </a:bodyPr>
            <a:lstStyle/>
            <a:p>
              <a:pPr>
                <a:lnSpc>
                  <a:spcPts val="3920"/>
                </a:lnSpc>
                <a:spcBef>
                  <a:spcPct val="0"/>
                </a:spcBef>
              </a:pPr>
              <a:r>
                <a:rPr lang="zh-CN" altLang="en-US" sz="4000" spc="280" dirty="0">
                  <a:solidFill>
                    <a:srgbClr val="FFFDF5"/>
                  </a:solidFill>
                  <a:latin typeface="Belleza"/>
                </a:rPr>
                <a:t>想记录养花心得？ </a:t>
              </a:r>
              <a:endParaRPr lang="en-US" sz="4000" spc="280" dirty="0">
                <a:solidFill>
                  <a:srgbClr val="FFFDF5"/>
                </a:solidFill>
                <a:latin typeface="Belleza"/>
              </a:endParaRPr>
            </a:p>
          </p:txBody>
        </p:sp>
      </p:grpSp>
      <p:pic>
        <p:nvPicPr>
          <p:cNvPr id="14" name="图片 13">
            <a:extLst>
              <a:ext uri="{FF2B5EF4-FFF2-40B4-BE49-F238E27FC236}">
                <a16:creationId xmlns:a16="http://schemas.microsoft.com/office/drawing/2014/main" id="{1A55B5EF-25A3-4467-91AB-3D4896210ACC}"/>
              </a:ext>
            </a:extLst>
          </p:cNvPr>
          <p:cNvPicPr>
            <a:picLocks noChangeAspect="1"/>
          </p:cNvPicPr>
          <p:nvPr/>
        </p:nvPicPr>
        <p:blipFill>
          <a:blip r:embed="rId3"/>
          <a:stretch>
            <a:fillRect/>
          </a:stretch>
        </p:blipFill>
        <p:spPr>
          <a:xfrm>
            <a:off x="1010941" y="1207420"/>
            <a:ext cx="3946412" cy="8343899"/>
          </a:xfrm>
          <a:prstGeom prst="rect">
            <a:avLst/>
          </a:prstGeom>
        </p:spPr>
      </p:pic>
      <p:sp>
        <p:nvSpPr>
          <p:cNvPr id="15" name="TextBox 12">
            <a:extLst>
              <a:ext uri="{FF2B5EF4-FFF2-40B4-BE49-F238E27FC236}">
                <a16:creationId xmlns:a16="http://schemas.microsoft.com/office/drawing/2014/main" id="{35A8601E-7F26-4275-B12B-5AAFD7371BA1}"/>
              </a:ext>
            </a:extLst>
          </p:cNvPr>
          <p:cNvSpPr txBox="1"/>
          <p:nvPr/>
        </p:nvSpPr>
        <p:spPr>
          <a:xfrm>
            <a:off x="10132830" y="567639"/>
            <a:ext cx="7053317" cy="1095300"/>
          </a:xfrm>
          <a:prstGeom prst="rect">
            <a:avLst/>
          </a:prstGeom>
        </p:spPr>
        <p:txBody>
          <a:bodyPr lIns="0" tIns="0" rIns="0" bIns="0" rtlCol="0" anchor="t">
            <a:spAutoFit/>
          </a:bodyPr>
          <a:lstStyle/>
          <a:p>
            <a:pPr algn="r">
              <a:lnSpc>
                <a:spcPts val="9100"/>
              </a:lnSpc>
              <a:spcBef>
                <a:spcPct val="0"/>
              </a:spcBef>
            </a:pPr>
            <a:r>
              <a:rPr lang="zh-CN" altLang="en-US" sz="6500" spc="650" dirty="0">
                <a:solidFill>
                  <a:srgbClr val="D66D3A"/>
                </a:solidFill>
                <a:ea typeface="字由点字刻宋 Bold"/>
              </a:rPr>
              <a:t>日志模块</a:t>
            </a:r>
            <a:endParaRPr lang="en-US" sz="6500" spc="650" dirty="0">
              <a:solidFill>
                <a:srgbClr val="D66D3A"/>
              </a:solidFill>
              <a:ea typeface="字由点字刻宋 Bold"/>
            </a:endParaRPr>
          </a:p>
        </p:txBody>
      </p:sp>
      <p:pic>
        <p:nvPicPr>
          <p:cNvPr id="17" name="图片 16">
            <a:extLst>
              <a:ext uri="{FF2B5EF4-FFF2-40B4-BE49-F238E27FC236}">
                <a16:creationId xmlns:a16="http://schemas.microsoft.com/office/drawing/2014/main" id="{177EF9AA-7653-47B4-A4F6-8F1621EB3B0A}"/>
              </a:ext>
            </a:extLst>
          </p:cNvPr>
          <p:cNvPicPr>
            <a:picLocks noChangeAspect="1"/>
          </p:cNvPicPr>
          <p:nvPr/>
        </p:nvPicPr>
        <p:blipFill>
          <a:blip r:embed="rId4"/>
          <a:stretch>
            <a:fillRect/>
          </a:stretch>
        </p:blipFill>
        <p:spPr>
          <a:xfrm>
            <a:off x="5082927" y="1207419"/>
            <a:ext cx="3817930" cy="834389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BA583"/>
        </a:solidFill>
        <a:effectLst/>
      </p:bgPr>
    </p:bg>
    <p:spTree>
      <p:nvGrpSpPr>
        <p:cNvPr id="1" name=""/>
        <p:cNvGrpSpPr/>
        <p:nvPr/>
      </p:nvGrpSpPr>
      <p:grpSpPr>
        <a:xfrm>
          <a:off x="0" y="0"/>
          <a:ext cx="0" cy="0"/>
          <a:chOff x="0" y="0"/>
          <a:chExt cx="0" cy="0"/>
        </a:xfrm>
      </p:grpSpPr>
      <p:sp>
        <p:nvSpPr>
          <p:cNvPr id="3" name="AutoShape 3"/>
          <p:cNvSpPr/>
          <p:nvPr/>
        </p:nvSpPr>
        <p:spPr>
          <a:xfrm>
            <a:off x="869589" y="3009900"/>
            <a:ext cx="9409525" cy="6689935"/>
          </a:xfrm>
          <a:prstGeom prst="rect">
            <a:avLst/>
          </a:prstGeom>
          <a:solidFill>
            <a:srgbClr val="FFFDF5"/>
          </a:solidFill>
        </p:spPr>
        <p:txBody>
          <a:bodyPr/>
          <a:lstStyle/>
          <a:p>
            <a:endParaRPr lang="zh-CN" altLang="en-US" dirty="0"/>
          </a:p>
        </p:txBody>
      </p:sp>
      <p:sp>
        <p:nvSpPr>
          <p:cNvPr id="9" name="TextBox 9"/>
          <p:cNvSpPr txBox="1"/>
          <p:nvPr/>
        </p:nvSpPr>
        <p:spPr>
          <a:xfrm>
            <a:off x="3352800" y="587165"/>
            <a:ext cx="7459098" cy="1095300"/>
          </a:xfrm>
          <a:prstGeom prst="rect">
            <a:avLst/>
          </a:prstGeom>
        </p:spPr>
        <p:txBody>
          <a:bodyPr lIns="0" tIns="0" rIns="0" bIns="0" rtlCol="0" anchor="t">
            <a:spAutoFit/>
          </a:bodyPr>
          <a:lstStyle/>
          <a:p>
            <a:pPr>
              <a:lnSpc>
                <a:spcPts val="9100"/>
              </a:lnSpc>
              <a:spcBef>
                <a:spcPct val="0"/>
              </a:spcBef>
            </a:pPr>
            <a:r>
              <a:rPr lang="zh-CN" altLang="en-US" sz="6500" spc="650" dirty="0">
                <a:solidFill>
                  <a:srgbClr val="D66D3A"/>
                </a:solidFill>
                <a:ea typeface="字由点字刻宋"/>
              </a:rPr>
              <a:t>个人信息模块</a:t>
            </a:r>
            <a:endParaRPr lang="en-US" sz="6500" spc="650" dirty="0">
              <a:solidFill>
                <a:srgbClr val="D66D3A"/>
              </a:solidFill>
              <a:ea typeface="字由点字刻宋"/>
            </a:endParaRPr>
          </a:p>
        </p:txBody>
      </p:sp>
      <p:sp>
        <p:nvSpPr>
          <p:cNvPr id="13" name="TextBox 13"/>
          <p:cNvSpPr txBox="1"/>
          <p:nvPr/>
        </p:nvSpPr>
        <p:spPr>
          <a:xfrm>
            <a:off x="2130620" y="4838700"/>
            <a:ext cx="6887462" cy="1719381"/>
          </a:xfrm>
          <a:prstGeom prst="rect">
            <a:avLst/>
          </a:prstGeom>
        </p:spPr>
        <p:txBody>
          <a:bodyPr lIns="0" tIns="0" rIns="0" bIns="0" rtlCol="0" anchor="t">
            <a:spAutoFit/>
          </a:bodyPr>
          <a:lstStyle/>
          <a:p>
            <a:pPr>
              <a:lnSpc>
                <a:spcPts val="3359"/>
              </a:lnSpc>
            </a:pPr>
            <a:r>
              <a:rPr lang="zh-CN" altLang="en-US" sz="2400" spc="240" dirty="0">
                <a:solidFill>
                  <a:srgbClr val="645B53"/>
                </a:solidFill>
                <a:ea typeface="字由点字典黑 65J"/>
              </a:rPr>
              <a:t>该模块记录用户个人信息。用户可以在该模块更换头像、</a:t>
            </a:r>
            <a:r>
              <a:rPr lang="en-US" altLang="zh-CN" sz="2400" spc="240" dirty="0">
                <a:solidFill>
                  <a:srgbClr val="645B53"/>
                </a:solidFill>
                <a:ea typeface="字由点字典黑 65J"/>
              </a:rPr>
              <a:t>id</a:t>
            </a:r>
            <a:r>
              <a:rPr lang="zh-CN" altLang="en-US" sz="2400" spc="240" dirty="0">
                <a:solidFill>
                  <a:srgbClr val="645B53"/>
                </a:solidFill>
                <a:ea typeface="字由点字典黑 65J"/>
              </a:rPr>
              <a:t>和昵称，并且支持余额充值，把喜欢的花卉商品添加进我的收藏，或者关注店铺，在设置界面可以更改</a:t>
            </a:r>
            <a:r>
              <a:rPr lang="en-US" altLang="zh-CN" sz="2400" spc="240" dirty="0">
                <a:solidFill>
                  <a:srgbClr val="645B53"/>
                </a:solidFill>
                <a:ea typeface="字由点字典黑 65J"/>
              </a:rPr>
              <a:t>app</a:t>
            </a:r>
            <a:r>
              <a:rPr lang="zh-CN" altLang="en-US" sz="2400" spc="240" dirty="0">
                <a:solidFill>
                  <a:srgbClr val="645B53"/>
                </a:solidFill>
                <a:ea typeface="字由点字典黑 65J"/>
              </a:rPr>
              <a:t>的一些选项。</a:t>
            </a:r>
            <a:endParaRPr lang="en-US" sz="2400" spc="240" dirty="0">
              <a:solidFill>
                <a:srgbClr val="645B53"/>
              </a:solidFill>
              <a:ea typeface="字由点字典黑 65J"/>
            </a:endParaRPr>
          </a:p>
        </p:txBody>
      </p:sp>
      <p:pic>
        <p:nvPicPr>
          <p:cNvPr id="15" name="图片 14">
            <a:extLst>
              <a:ext uri="{FF2B5EF4-FFF2-40B4-BE49-F238E27FC236}">
                <a16:creationId xmlns:a16="http://schemas.microsoft.com/office/drawing/2014/main" id="{3DC42F19-8FE1-45E9-840D-FFFDEA757ABC}"/>
              </a:ext>
            </a:extLst>
          </p:cNvPr>
          <p:cNvPicPr>
            <a:picLocks noChangeAspect="1"/>
          </p:cNvPicPr>
          <p:nvPr/>
        </p:nvPicPr>
        <p:blipFill>
          <a:blip r:embed="rId2"/>
          <a:stretch>
            <a:fillRect/>
          </a:stretch>
        </p:blipFill>
        <p:spPr>
          <a:xfrm>
            <a:off x="12268200" y="1681096"/>
            <a:ext cx="3748398" cy="83820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TotalTime>
  <Words>428</Words>
  <Application>Microsoft Office PowerPoint</Application>
  <PresentationFormat>自定义</PresentationFormat>
  <Paragraphs>34</Paragraphs>
  <Slides>10</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10</vt:i4>
      </vt:variant>
    </vt:vector>
  </HeadingPairs>
  <TitlesOfParts>
    <vt:vector size="16" baseType="lpstr">
      <vt:lpstr>Calibri</vt:lpstr>
      <vt:lpstr>字由点字典黑 65J</vt:lpstr>
      <vt:lpstr>Belleza</vt:lpstr>
      <vt:lpstr>Belleza Bold</vt:lpstr>
      <vt:lpstr>Arial</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BOOMMM</dc:creator>
  <cp:lastModifiedBy>吴 伙强</cp:lastModifiedBy>
  <cp:revision>4</cp:revision>
  <dcterms:created xsi:type="dcterms:W3CDTF">2006-08-16T00:00:00Z</dcterms:created>
  <dcterms:modified xsi:type="dcterms:W3CDTF">2021-12-30T03:29:03Z</dcterms:modified>
  <dc:identifier>DAEz72BAbBg</dc:identifier>
</cp:coreProperties>
</file>